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1791-D7D6-4A29-9B96-3460551A15F8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4248-6F40-4B4C-9601-0A1BE172E7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6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1791-D7D6-4A29-9B96-3460551A15F8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4248-6F40-4B4C-9601-0A1BE172E7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84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1791-D7D6-4A29-9B96-3460551A15F8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4248-6F40-4B4C-9601-0A1BE172E7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248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1791-D7D6-4A29-9B96-3460551A15F8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4248-6F40-4B4C-9601-0A1BE172E7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92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1791-D7D6-4A29-9B96-3460551A15F8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4248-6F40-4B4C-9601-0A1BE172E7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85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1791-D7D6-4A29-9B96-3460551A15F8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4248-6F40-4B4C-9601-0A1BE172E7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833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1791-D7D6-4A29-9B96-3460551A15F8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4248-6F40-4B4C-9601-0A1BE172E7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44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1791-D7D6-4A29-9B96-3460551A15F8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4248-6F40-4B4C-9601-0A1BE172E7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1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1791-D7D6-4A29-9B96-3460551A15F8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4248-6F40-4B4C-9601-0A1BE172E7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560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1791-D7D6-4A29-9B96-3460551A15F8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4248-6F40-4B4C-9601-0A1BE172E7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01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1791-D7D6-4A29-9B96-3460551A15F8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4248-6F40-4B4C-9601-0A1BE172E7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A1791-D7D6-4A29-9B96-3460551A15F8}" type="datetimeFigureOut">
              <a:rPr lang="fr-FR" smtClean="0"/>
              <a:t>10/07/2023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64248-6F40-4B4C-9601-0A1BE172E7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0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5599454-C3ED-4E60-2CAC-F140951DD6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955343"/>
          </a:xfrm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fr-FR" sz="2400" b="1" u="sng" dirty="0"/>
              <a:t/>
            </a:r>
            <a:br>
              <a:rPr lang="fr-FR" sz="2400" b="1" u="sng" dirty="0"/>
            </a:br>
            <a:r>
              <a:rPr lang="fr-FR" sz="2400" b="1" u="sng" dirty="0"/>
              <a:t/>
            </a:r>
            <a:br>
              <a:rPr lang="fr-FR" sz="2400" b="1" u="sng" dirty="0"/>
            </a:br>
            <a:r>
              <a:rPr lang="fr-FR" sz="2400" b="1" u="sng" dirty="0"/>
              <a:t/>
            </a:r>
            <a:br>
              <a:rPr lang="fr-FR" sz="2400" b="1" u="sng" dirty="0"/>
            </a:br>
            <a:r>
              <a:rPr lang="fr-FR" sz="2400" b="1" u="sng" dirty="0"/>
              <a:t/>
            </a:r>
            <a:br>
              <a:rPr lang="fr-FR" sz="2400" b="1" u="sng" dirty="0"/>
            </a:br>
            <a:r>
              <a:rPr lang="fr-FR" sz="2400" b="1" u="sng" dirty="0"/>
              <a:t/>
            </a:r>
            <a:br>
              <a:rPr lang="fr-FR" sz="2400" b="1" u="sng" dirty="0"/>
            </a:br>
            <a:r>
              <a:rPr lang="fr-FR" sz="2400" b="1" u="sng" dirty="0"/>
              <a:t/>
            </a:r>
            <a:br>
              <a:rPr lang="fr-FR" sz="2400" b="1" u="sng" dirty="0"/>
            </a:br>
            <a:r>
              <a:rPr lang="fr-FR" sz="2200" b="1" u="sng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Fiche d’inscription   CLUB d’ANGLAIS </a:t>
            </a:r>
            <a:br>
              <a:rPr lang="fr-FR" sz="2200" b="1" u="sng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fr-FR" sz="2200" b="1" u="sng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Année 2023- 2024</a:t>
            </a:r>
            <a:br>
              <a:rPr lang="fr-FR" sz="2200" b="1" u="sng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endParaRPr lang="fr-FR" sz="22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xmlns="" id="{EB795E91-01AD-98C6-48AA-F875987DC729}"/>
              </a:ext>
            </a:extLst>
          </p:cNvPr>
          <p:cNvSpPr txBox="1">
            <a:spLocks/>
          </p:cNvSpPr>
          <p:nvPr/>
        </p:nvSpPr>
        <p:spPr>
          <a:xfrm>
            <a:off x="0" y="1064525"/>
            <a:ext cx="6858000" cy="8841476"/>
          </a:xfrm>
          <a:prstGeom prst="rect">
            <a:avLst/>
          </a:prstGeom>
          <a:ln w="38100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600" b="1" dirty="0">
              <a:latin typeface="Arial Rounded MT Bold" panose="020F0704030504030204" pitchFamily="34" charset="0"/>
            </a:endParaRPr>
          </a:p>
          <a:p>
            <a:r>
              <a:rPr lang="fr-FR" sz="1600" b="1" dirty="0">
                <a:latin typeface="Arial Rounded MT Bold" panose="020F0704030504030204" pitchFamily="34" charset="0"/>
              </a:rPr>
              <a:t>NOM ET PRENOM DE L’ELEVE  </a:t>
            </a:r>
            <a:r>
              <a:rPr lang="fr-FR" sz="1600" dirty="0">
                <a:latin typeface="Arial Rounded MT Bold" panose="020F0704030504030204" pitchFamily="34" charset="0"/>
              </a:rPr>
              <a:t>: _________________________________</a:t>
            </a:r>
          </a:p>
          <a:p>
            <a:r>
              <a:rPr lang="fr-FR" sz="1600" b="1" dirty="0">
                <a:latin typeface="Arial Rounded MT Bold" panose="020F0704030504030204" pitchFamily="34" charset="0"/>
              </a:rPr>
              <a:t>DATE DE NAISSANCE </a:t>
            </a:r>
            <a:r>
              <a:rPr lang="fr-FR" sz="1600" dirty="0">
                <a:latin typeface="Arial Rounded MT Bold" panose="020F0704030504030204" pitchFamily="34" charset="0"/>
              </a:rPr>
              <a:t>:  _________________________________________   </a:t>
            </a:r>
          </a:p>
          <a:p>
            <a:r>
              <a:rPr lang="fr-FR" sz="1600" b="1" dirty="0">
                <a:latin typeface="Arial Rounded MT Bold" panose="020F0704030504030204" pitchFamily="34" charset="0"/>
              </a:rPr>
              <a:t>ADRESSE </a:t>
            </a:r>
            <a:r>
              <a:rPr lang="fr-FR" sz="1600" dirty="0">
                <a:latin typeface="Arial Rounded MT Bold" panose="020F0704030504030204" pitchFamily="34" charset="0"/>
              </a:rPr>
              <a:t>: ______________________________________________________</a:t>
            </a:r>
          </a:p>
          <a:p>
            <a:r>
              <a:rPr lang="fr-FR" sz="1600" b="1" dirty="0">
                <a:latin typeface="Arial Rounded MT Bold" panose="020F0704030504030204" pitchFamily="34" charset="0"/>
              </a:rPr>
              <a:t>Adresse E-mail</a:t>
            </a:r>
            <a:r>
              <a:rPr lang="fr-FR" sz="1600" dirty="0">
                <a:latin typeface="Arial Rounded MT Bold" panose="020F0704030504030204" pitchFamily="34" charset="0"/>
              </a:rPr>
              <a:t> : _______________________@________________________</a:t>
            </a:r>
          </a:p>
          <a:p>
            <a:r>
              <a:rPr lang="fr-FR" sz="1600" b="1" dirty="0">
                <a:latin typeface="Arial Rounded MT Bold" panose="020F0704030504030204" pitchFamily="34" charset="0"/>
              </a:rPr>
              <a:t>N° de téléphone </a:t>
            </a:r>
            <a:r>
              <a:rPr lang="fr-FR" sz="1600" dirty="0">
                <a:latin typeface="Arial Rounded MT Bold" panose="020F0704030504030204" pitchFamily="34" charset="0"/>
              </a:rPr>
              <a:t>: __________________ </a:t>
            </a:r>
            <a:r>
              <a:rPr lang="fr-FR" sz="1600" b="1" dirty="0">
                <a:latin typeface="Arial Rounded MT Bold" panose="020F0704030504030204" pitchFamily="34" charset="0"/>
              </a:rPr>
              <a:t>portable</a:t>
            </a:r>
            <a:r>
              <a:rPr lang="fr-FR" sz="1600" dirty="0">
                <a:latin typeface="Arial Rounded MT Bold" panose="020F0704030504030204" pitchFamily="34" charset="0"/>
              </a:rPr>
              <a:t> : ____________________</a:t>
            </a:r>
          </a:p>
          <a:p>
            <a:endParaRPr lang="fr-FR" sz="1600" dirty="0">
              <a:latin typeface="Arial Rounded MT Bold" panose="020F0704030504030204" pitchFamily="34" charset="0"/>
            </a:endParaRPr>
          </a:p>
          <a:p>
            <a:endParaRPr lang="fr-FR" sz="1600" dirty="0">
              <a:latin typeface="Arial Rounded MT Bold" panose="020F0704030504030204" pitchFamily="34" charset="0"/>
            </a:endParaRPr>
          </a:p>
          <a:p>
            <a:endParaRPr lang="fr-FR" sz="1600" dirty="0">
              <a:latin typeface="Arial Rounded MT Bold" panose="020F0704030504030204" pitchFamily="34" charset="0"/>
            </a:endParaRPr>
          </a:p>
          <a:p>
            <a:endParaRPr lang="fr-FR" sz="1600" dirty="0">
              <a:latin typeface="Arial Rounded MT Bold" panose="020F0704030504030204" pitchFamily="34" charset="0"/>
            </a:endParaRPr>
          </a:p>
          <a:p>
            <a:endParaRPr lang="fr-FR" sz="1600" dirty="0">
              <a:latin typeface="Arial Rounded MT Bold" panose="020F0704030504030204" pitchFamily="34" charset="0"/>
            </a:endParaRPr>
          </a:p>
          <a:p>
            <a:endParaRPr lang="fr-FR" sz="1600" dirty="0">
              <a:latin typeface="Arial Rounded MT Bold" panose="020F0704030504030204" pitchFamily="34" charset="0"/>
            </a:endParaRPr>
          </a:p>
          <a:p>
            <a:endParaRPr lang="fr-FR" sz="1600" dirty="0">
              <a:latin typeface="Arial Rounded MT Bold" panose="020F0704030504030204" pitchFamily="34" charset="0"/>
            </a:endParaRPr>
          </a:p>
          <a:p>
            <a:endParaRPr lang="fr-FR" sz="1600" dirty="0">
              <a:latin typeface="Arial Rounded MT Bold" panose="020F0704030504030204" pitchFamily="34" charset="0"/>
            </a:endParaRPr>
          </a:p>
          <a:p>
            <a:endParaRPr lang="fr-FR" sz="1600" dirty="0">
              <a:latin typeface="Arial Rounded MT Bold" panose="020F0704030504030204" pitchFamily="34" charset="0"/>
            </a:endParaRPr>
          </a:p>
          <a:p>
            <a:endParaRPr lang="fr-FR" sz="1600" dirty="0">
              <a:latin typeface="Arial Rounded MT Bold" panose="020F0704030504030204" pitchFamily="34" charset="0"/>
            </a:endParaRPr>
          </a:p>
          <a:p>
            <a:endParaRPr lang="fr-FR" sz="14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fr-FR" sz="14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fr-FR" sz="14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fr-FR" sz="14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fr-FR" sz="14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fr-FR" sz="14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fr-FR" sz="14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fr-FR" sz="14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fr-FR" sz="14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fr-FR" sz="14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fr-FR" sz="1400" b="1" i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* Cocher le cours choisi.</a:t>
            </a:r>
          </a:p>
          <a:p>
            <a:r>
              <a:rPr lang="fr-FR" sz="1400" dirty="0">
                <a:latin typeface="Arial Rounded MT Bold" panose="020F0704030504030204" pitchFamily="34" charset="0"/>
              </a:rPr>
              <a:t>Monsieur, Madame _______________________________________________________</a:t>
            </a:r>
          </a:p>
          <a:p>
            <a:r>
              <a:rPr lang="fr-FR" sz="1400" dirty="0">
                <a:latin typeface="Arial Rounded MT Bold" panose="020F0704030504030204" pitchFamily="34" charset="0"/>
              </a:rPr>
              <a:t>Souhaitent inscrire leur enfant _______________ ____________________________</a:t>
            </a:r>
          </a:p>
          <a:p>
            <a:r>
              <a:rPr lang="fr-FR" sz="1400" dirty="0">
                <a:latin typeface="Arial Rounded MT Bold" panose="020F0704030504030204" pitchFamily="34" charset="0"/>
              </a:rPr>
              <a:t>En classe de ____________</a:t>
            </a:r>
            <a:r>
              <a:rPr lang="fr-FR" sz="1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fr-FR" sz="1400" dirty="0">
                <a:latin typeface="Arial Rounded MT Bold" panose="020F0704030504030204" pitchFamily="34" charset="0"/>
              </a:rPr>
              <a:t>et joignent le règlement </a:t>
            </a:r>
            <a:r>
              <a:rPr lang="fr-FR" sz="1400">
                <a:latin typeface="Arial Rounded MT Bold" panose="020F0704030504030204" pitchFamily="34" charset="0"/>
              </a:rPr>
              <a:t>de 360€ </a:t>
            </a:r>
            <a:r>
              <a:rPr lang="fr-FR" sz="1400" dirty="0">
                <a:latin typeface="Arial Rounded MT Bold" panose="020F0704030504030204" pitchFamily="34" charset="0"/>
              </a:rPr>
              <a:t>à l’ordre de</a:t>
            </a:r>
            <a:r>
              <a:rPr lang="fr-FR" sz="1400" b="1" dirty="0">
                <a:latin typeface="Arial Rounded MT Bold" panose="020F0704030504030204" pitchFamily="34" charset="0"/>
              </a:rPr>
              <a:t> YLC.</a:t>
            </a:r>
          </a:p>
          <a:p>
            <a:r>
              <a:rPr lang="fr-FR" sz="1400" dirty="0">
                <a:latin typeface="Arial Rounded MT Bold" panose="020F0704030504030204" pitchFamily="34" charset="0"/>
              </a:rPr>
              <a:t>*</a:t>
            </a:r>
            <a:r>
              <a:rPr lang="fr-FR" sz="1400" b="1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règlement possible par trimestre, merci de remettre les trois chèques avec</a:t>
            </a:r>
          </a:p>
          <a:p>
            <a:r>
              <a:rPr lang="fr-FR" sz="1400" b="1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la fiche d’inscription</a:t>
            </a:r>
            <a:r>
              <a:rPr lang="fr-FR" sz="1400" dirty="0">
                <a:latin typeface="Arial Rounded MT Bold" panose="020F0704030504030204" pitchFamily="34" charset="0"/>
              </a:rPr>
              <a:t>. </a:t>
            </a:r>
            <a:endParaRPr lang="fr-FR" sz="14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fr-FR" sz="1400" u="sng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Début des cours </a:t>
            </a:r>
            <a:r>
              <a:rPr lang="fr-FR" sz="1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: LUNDI 18 SEPTEMBRE 2023</a:t>
            </a:r>
          </a:p>
          <a:p>
            <a:endParaRPr lang="fr-FR" sz="14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fr-FR" sz="1400" dirty="0">
                <a:latin typeface="Arial Rounded MT Bold" panose="020F0704030504030204" pitchFamily="34" charset="0"/>
              </a:rPr>
              <a:t>Date : _______________________  signature : ___________________________</a:t>
            </a:r>
          </a:p>
          <a:p>
            <a:endParaRPr lang="fr-FR" dirty="0"/>
          </a:p>
        </p:txBody>
      </p:sp>
      <p:graphicFrame>
        <p:nvGraphicFramePr>
          <p:cNvPr id="7" name="Tableau 7">
            <a:extLst>
              <a:ext uri="{FF2B5EF4-FFF2-40B4-BE49-F238E27FC236}">
                <a16:creationId xmlns:a16="http://schemas.microsoft.com/office/drawing/2014/main" xmlns="" id="{C04AD6D3-9FF9-7498-CFD5-8F55344D8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040561"/>
              </p:ext>
            </p:extLst>
          </p:nvPr>
        </p:nvGraphicFramePr>
        <p:xfrm>
          <a:off x="515203" y="2876135"/>
          <a:ext cx="5827594" cy="467234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36979">
                  <a:extLst>
                    <a:ext uri="{9D8B030D-6E8A-4147-A177-3AD203B41FA5}">
                      <a16:colId xmlns:a16="http://schemas.microsoft.com/office/drawing/2014/main" xmlns="" val="204920079"/>
                    </a:ext>
                  </a:extLst>
                </a:gridCol>
                <a:gridCol w="1050878">
                  <a:extLst>
                    <a:ext uri="{9D8B030D-6E8A-4147-A177-3AD203B41FA5}">
                      <a16:colId xmlns:a16="http://schemas.microsoft.com/office/drawing/2014/main" xmlns="" val="2909842938"/>
                    </a:ext>
                  </a:extLst>
                </a:gridCol>
                <a:gridCol w="1282889">
                  <a:extLst>
                    <a:ext uri="{9D8B030D-6E8A-4147-A177-3AD203B41FA5}">
                      <a16:colId xmlns:a16="http://schemas.microsoft.com/office/drawing/2014/main" xmlns="" val="5523608"/>
                    </a:ext>
                  </a:extLst>
                </a:gridCol>
                <a:gridCol w="1583141">
                  <a:extLst>
                    <a:ext uri="{9D8B030D-6E8A-4147-A177-3AD203B41FA5}">
                      <a16:colId xmlns:a16="http://schemas.microsoft.com/office/drawing/2014/main" xmlns="" val="2463217773"/>
                    </a:ext>
                  </a:extLst>
                </a:gridCol>
                <a:gridCol w="1173707">
                  <a:extLst>
                    <a:ext uri="{9D8B030D-6E8A-4147-A177-3AD203B41FA5}">
                      <a16:colId xmlns:a16="http://schemas.microsoft.com/office/drawing/2014/main" xmlns="" val="5434599"/>
                    </a:ext>
                  </a:extLst>
                </a:gridCol>
              </a:tblGrid>
              <a:tr h="437867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NIVEAU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HORAIRES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rgbClr val="FF0000"/>
                          </a:solidFill>
                          <a:latin typeface="Arial Rounded MT Bold" panose="020F0704030504030204" pitchFamily="34" charset="0"/>
                        </a:rPr>
                        <a:t>TARIFS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352904"/>
                  </a:ext>
                </a:extLst>
              </a:tr>
              <a:tr h="436728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LUNDI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16H35-17H35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360€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7780341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JEUDI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16H35-17H35</a:t>
                      </a:r>
                    </a:p>
                    <a:p>
                      <a:pPr algn="ctr"/>
                      <a:endParaRPr lang="fr-FR" sz="1400" b="1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360€</a:t>
                      </a:r>
                    </a:p>
                    <a:p>
                      <a:pPr algn="ctr"/>
                      <a:endParaRPr lang="fr-FR" sz="1400" b="1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3895973"/>
                  </a:ext>
                </a:extLst>
              </a:tr>
              <a:tr h="3243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CE1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MARDI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16H35-17H35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360€</a:t>
                      </a:r>
                    </a:p>
                    <a:p>
                      <a:pPr algn="ctr"/>
                      <a:endParaRPr lang="fr-FR" sz="1400" b="1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3943119"/>
                  </a:ext>
                </a:extLst>
              </a:tr>
              <a:tr h="37204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CE2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MARDI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17H45 18H45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360€</a:t>
                      </a:r>
                    </a:p>
                    <a:p>
                      <a:pPr algn="ctr"/>
                      <a:endParaRPr lang="fr-FR" sz="1400" b="1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713171"/>
                  </a:ext>
                </a:extLst>
              </a:tr>
              <a:tr h="48177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CM1 CM2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LUNDI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17H45 18H45</a:t>
                      </a:r>
                    </a:p>
                    <a:p>
                      <a:pPr algn="ctr"/>
                      <a:endParaRPr lang="fr-FR" sz="1400" b="1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360€</a:t>
                      </a:r>
                    </a:p>
                    <a:p>
                      <a:pPr algn="ctr"/>
                      <a:endParaRPr lang="fr-FR" sz="1400" b="1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0364215"/>
                  </a:ext>
                </a:extLst>
              </a:tr>
              <a:tr h="52795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CM1 CM2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JEUDI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17H45 18H45</a:t>
                      </a:r>
                    </a:p>
                    <a:p>
                      <a:pPr algn="ctr"/>
                      <a:endParaRPr lang="fr-FR" sz="1400" b="1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360€</a:t>
                      </a:r>
                    </a:p>
                    <a:p>
                      <a:pPr algn="ctr"/>
                      <a:endParaRPr lang="fr-FR" sz="1400" b="1" dirty="0">
                        <a:latin typeface="Arial Rounded MT Bold" panose="020F07040305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4625273"/>
                  </a:ext>
                </a:extLst>
              </a:tr>
              <a:tr h="52795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GS/CP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MERCREDI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9H50/10H50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360€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5278594"/>
                  </a:ext>
                </a:extLst>
              </a:tr>
              <a:tr h="52795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CE1/CE2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MERCREDI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11H 12H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>
                          <a:latin typeface="Arial Rounded MT Bold" panose="020F0704030504030204" pitchFamily="34" charset="0"/>
                        </a:rPr>
                        <a:t>360€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7014428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0C59F814-0C38-92BF-B86B-9E098F3A55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79" y="0"/>
            <a:ext cx="599596" cy="786717"/>
          </a:xfrm>
          <a:prstGeom prst="rect">
            <a:avLst/>
          </a:prstGeom>
        </p:spPr>
      </p:pic>
      <p:pic>
        <p:nvPicPr>
          <p:cNvPr id="9" name="Espace réservé du contenu 5">
            <a:extLst>
              <a:ext uri="{FF2B5EF4-FFF2-40B4-BE49-F238E27FC236}">
                <a16:creationId xmlns:a16="http://schemas.microsoft.com/office/drawing/2014/main" xmlns="" id="{2DEBB24B-A3B9-FA69-88ED-05326E41FB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821" y="219224"/>
            <a:ext cx="839951" cy="516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82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143</Words>
  <Application>Microsoft Office PowerPoint</Application>
  <PresentationFormat>Format A4 (210 x 297 mm)</PresentationFormat>
  <Paragraphs>73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Thème Office</vt:lpstr>
      <vt:lpstr>      Fiche d’inscription   CLUB d’ANGLAIS  Année 2023- 2024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d’inscription   CLUB d’ANGLAIS Année 2021-2022</dc:title>
  <dc:creator>florence Nicolic</dc:creator>
  <cp:lastModifiedBy>C. AVERTY</cp:lastModifiedBy>
  <cp:revision>8</cp:revision>
  <dcterms:created xsi:type="dcterms:W3CDTF">2022-05-06T07:47:30Z</dcterms:created>
  <dcterms:modified xsi:type="dcterms:W3CDTF">2023-07-10T06:29:51Z</dcterms:modified>
</cp:coreProperties>
</file>